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518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1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3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1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3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7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4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B264-3097-4FC2-A80A-CA0C5C9425A8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6415-2C07-4A27-8D68-71329962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goslovy.ru/pravila.htm" TargetMode="External"/><Relationship Id="rId2" Type="http://schemas.openxmlformats.org/officeDocument/2006/relationships/hyperlink" Target="http://stopslov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9926"/>
            <a:ext cx="8496944" cy="599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"/>
            <a:ext cx="9144000" cy="66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8" y="260648"/>
            <a:ext cx="8830899" cy="63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36"/>
            <a:ext cx="9144000" cy="67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356"/>
            <a:ext cx="8964488" cy="650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" y="188641"/>
            <a:ext cx="9107629" cy="65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950"/>
            <a:ext cx="8759714" cy="616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8821007" cy="611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338914" cy="39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2453"/>
            <a:ext cx="46259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75" y="1600200"/>
            <a:ext cx="57168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" y="476671"/>
            <a:ext cx="8687441" cy="569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9" y="149906"/>
            <a:ext cx="9371157" cy="67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4554"/>
            <a:ext cx="8347967" cy="67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32"/>
            <a:ext cx="8064896" cy="61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90"/>
            <a:ext cx="92807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относится к критике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Наша площадка</a:t>
            </a:r>
          </a:p>
          <a:p>
            <a:pPr marL="0" indent="0">
              <a:buNone/>
            </a:pPr>
            <a:r>
              <a:rPr lang="ru-RU" dirty="0" smtClean="0"/>
              <a:t>	САЙТ        БЛОГ      ФОРУМ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Ошибки</a:t>
            </a:r>
          </a:p>
          <a:p>
            <a:r>
              <a:rPr lang="ru-RU" dirty="0" smtClean="0"/>
              <a:t>ПОУЧЕНИЯ</a:t>
            </a:r>
          </a:p>
          <a:p>
            <a:pPr marL="0" indent="0">
              <a:buNone/>
            </a:pPr>
            <a:r>
              <a:rPr lang="ru-RU" dirty="0" smtClean="0"/>
              <a:t>Не берите на себя роль проповедника.</a:t>
            </a:r>
          </a:p>
          <a:p>
            <a:r>
              <a:rPr lang="ru-RU" dirty="0" smtClean="0"/>
              <a:t>ПОВТОРЫ</a:t>
            </a:r>
          </a:p>
          <a:p>
            <a:pPr marL="0" indent="0">
              <a:buNone/>
            </a:pPr>
            <a:r>
              <a:rPr lang="ru-RU" dirty="0" smtClean="0"/>
              <a:t>Не увлекайтесь чужими материалами.</a:t>
            </a:r>
          </a:p>
          <a:p>
            <a:r>
              <a:rPr lang="ru-RU" dirty="0" smtClean="0"/>
              <a:t>“ВОДА”</a:t>
            </a:r>
          </a:p>
          <a:p>
            <a:pPr marL="0" indent="0">
              <a:buNone/>
            </a:pPr>
            <a:r>
              <a:rPr lang="ru-RU" dirty="0" smtClean="0"/>
              <a:t>Много слов, мало смысла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Позаимствуем лучшее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Было/стало</a:t>
            </a:r>
          </a:p>
          <a:p>
            <a:pPr marL="0" indent="0">
              <a:buNone/>
            </a:pPr>
            <a:r>
              <a:rPr lang="ru-RU" dirty="0" smtClean="0"/>
              <a:t>Показать, к каким изменениям привело событие</a:t>
            </a:r>
          </a:p>
          <a:p>
            <a:r>
              <a:rPr lang="ru-RU" dirty="0"/>
              <a:t>Сериалы</a:t>
            </a:r>
          </a:p>
          <a:p>
            <a:pPr marL="0" indent="0">
              <a:buNone/>
            </a:pPr>
            <a:r>
              <a:rPr lang="ru-RU" dirty="0" smtClean="0"/>
              <a:t>Истории с продолжением, связанные одной темой или героями</a:t>
            </a:r>
          </a:p>
          <a:p>
            <a:r>
              <a:rPr lang="ru-RU" dirty="0"/>
              <a:t>Рецепты</a:t>
            </a:r>
          </a:p>
          <a:p>
            <a:pPr marL="0" indent="0">
              <a:buNone/>
            </a:pPr>
            <a:r>
              <a:rPr lang="ru-RU" dirty="0" smtClean="0"/>
              <a:t>Полезные советы, списки, перечни, инструкции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3"/>
            <a:ext cx="8496944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0" i="0" u="none" strike="noStrike" baseline="0" dirty="0" smtClean="0">
              <a:solidFill>
                <a:srgbClr val="000000"/>
              </a:solidFill>
              <a:latin typeface="Trebuchet MS"/>
            </a:endParaRPr>
          </a:p>
          <a:p>
            <a:pPr algn="ctr"/>
            <a:endParaRPr lang="ru-RU" sz="4000" b="0" i="0" u="none" strike="noStrike" baseline="0" dirty="0" smtClean="0">
              <a:latin typeface="Trebuchet MS"/>
            </a:endParaRPr>
          </a:p>
          <a:p>
            <a:pPr algn="ctr"/>
            <a:endParaRPr lang="ru-RU" sz="4000" b="0" i="0" u="none" strike="noStrike" baseline="0" dirty="0" smtClean="0">
              <a:latin typeface="Trebuchet MS"/>
            </a:endParaRPr>
          </a:p>
          <a:p>
            <a:pPr algn="ctr"/>
            <a:r>
              <a:rPr lang="ru-RU" sz="5400" b="0" i="0" u="none" strike="noStrike" baseline="0" dirty="0" smtClean="0">
                <a:latin typeface="Trebuchet MS"/>
              </a:rPr>
              <a:t>ПРОФЕССИОНАЛЬНЫЕ ИНСТРУМЕНТЫ </a:t>
            </a:r>
          </a:p>
          <a:p>
            <a:pPr algn="ctr"/>
            <a:endParaRPr lang="ru-RU" sz="4000" dirty="0">
              <a:latin typeface="Trebuchet MS"/>
            </a:endParaRPr>
          </a:p>
          <a:p>
            <a:pPr algn="ctr"/>
            <a:endParaRPr lang="ru-RU" sz="2800" b="1" i="0" u="none" strike="noStrike" baseline="0" dirty="0" smtClean="0">
              <a:latin typeface="Trebuchet MS"/>
            </a:endParaRPr>
          </a:p>
          <a:p>
            <a:pPr algn="ctr"/>
            <a:r>
              <a:rPr lang="ru-RU" sz="2800" b="1" i="0" u="none" strike="noStrike" baseline="0" dirty="0" smtClean="0">
                <a:latin typeface="Trebuchet MS"/>
              </a:rPr>
              <a:t>Полезные сервисы для журналистов и редакторов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84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Структура текста</a:t>
            </a:r>
          </a:p>
          <a:p>
            <a:r>
              <a:rPr lang="ru-RU" sz="2400" dirty="0" smtClean="0"/>
              <a:t>▷Заголовок  ▷Подзаголовок  ▷Лид  ▷Основная часть ▷Концовка</a:t>
            </a:r>
          </a:p>
          <a:p>
            <a:endParaRPr lang="ru-RU" sz="2400" dirty="0"/>
          </a:p>
          <a:p>
            <a:r>
              <a:rPr lang="ru-RU" sz="2400" dirty="0" smtClean="0"/>
              <a:t>Стоп-слова</a:t>
            </a:r>
          </a:p>
          <a:p>
            <a:r>
              <a:rPr lang="ru-RU" sz="2400" dirty="0" smtClean="0"/>
              <a:t>▷Стоп-слова — это слова, которые нельзя или не рекомендовано использовать в тексте. Они не несут никакого смысла и служат только балластом. </a:t>
            </a:r>
            <a:r>
              <a:rPr lang="ru-RU" sz="2400" dirty="0" smtClean="0">
                <a:hlinkClick r:id="rId2"/>
              </a:rPr>
              <a:t>http://stopslov.net/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Прописная/строчная</a:t>
            </a:r>
          </a:p>
          <a:p>
            <a:r>
              <a:rPr lang="ru-RU" sz="2400" dirty="0" smtClean="0"/>
              <a:t>▷Словарь "Прописная – строчная" издательства Московской Патриархии</a:t>
            </a:r>
          </a:p>
          <a:p>
            <a:r>
              <a:rPr lang="ru-RU" sz="2400" dirty="0" smtClean="0">
                <a:solidFill>
                  <a:srgbClr val="FF0000"/>
                </a:solidFill>
                <a:hlinkClick r:id="rId3"/>
              </a:rPr>
              <a:t>http://www.bogoslovy.ru/pravila.htm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dirty="0" smtClean="0"/>
              <a:t>Боремся с </a:t>
            </a:r>
            <a:r>
              <a:rPr lang="ru-RU" sz="2400" dirty="0" err="1" smtClean="0"/>
              <a:t>канцеляритом</a:t>
            </a:r>
            <a:endParaRPr lang="ru-RU" sz="2400" dirty="0" smtClean="0"/>
          </a:p>
          <a:p>
            <a:r>
              <a:rPr lang="ru-RU" sz="2400" dirty="0" smtClean="0"/>
              <a:t>▷Нора Галь “Слово живое и мертвое”</a:t>
            </a:r>
          </a:p>
          <a:p>
            <a:endParaRPr lang="ru-RU" dirty="0"/>
          </a:p>
          <a:p>
            <a:r>
              <a:rPr lang="ru-RU" sz="2400" dirty="0" smtClean="0"/>
              <a:t>Правописание</a:t>
            </a:r>
          </a:p>
          <a:p>
            <a:r>
              <a:rPr lang="ru-RU" sz="2400" dirty="0" smtClean="0"/>
              <a:t>▷Веб-сервис проверки правописания http://orfogrammka.ru/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9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" y="356829"/>
            <a:ext cx="8748463" cy="630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5" y="332656"/>
            <a:ext cx="888534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592"/>
            <a:ext cx="8679518" cy="63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4" y="332656"/>
            <a:ext cx="8346680" cy="620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" y="260648"/>
            <a:ext cx="9123385" cy="636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5" y="332656"/>
            <a:ext cx="8972615" cy="63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557"/>
            <a:ext cx="8496943" cy="63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121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СВЯЗЬ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относится к критике</vt:lpstr>
      <vt:lpstr>Позаимствуем лучшее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</cp:revision>
  <dcterms:created xsi:type="dcterms:W3CDTF">2015-10-18T18:27:58Z</dcterms:created>
  <dcterms:modified xsi:type="dcterms:W3CDTF">2015-10-19T07:19:23Z</dcterms:modified>
</cp:coreProperties>
</file>